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27"/>
  </p:normalViewPr>
  <p:slideViewPr>
    <p:cSldViewPr snapToGrid="0" snapToObjects="1">
      <p:cViewPr varScale="1">
        <p:scale>
          <a:sx n="72" d="100"/>
          <a:sy n="72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cafeptthumb-phinf.pstatic.net/20160817_191/je91wfbzfk_1471408664450OCdyb_JPEG/1945_2.JPG?type=w74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57FD-4CC3-DD44-B435-194010407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Guardians </a:t>
            </a:r>
            <a:br>
              <a:rPr kumimoji="1" lang="en-US" altLang="ko-KR" dirty="0"/>
            </a:br>
            <a:r>
              <a:rPr kumimoji="1" lang="en-US" altLang="ko-KR" dirty="0"/>
              <a:t>of the earth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85313-4B87-7148-88A0-60D9516A0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기획서</a:t>
            </a:r>
          </a:p>
        </p:txBody>
      </p:sp>
    </p:spTree>
    <p:extLst>
      <p:ext uri="{BB962C8B-B14F-4D97-AF65-F5344CB8AC3E}">
        <p14:creationId xmlns:p14="http://schemas.microsoft.com/office/powerpoint/2010/main" val="228192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0F61F-8BE6-4E3F-80B7-1ACE6D96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3EE7E-087C-4C6F-AE77-AE46F819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4664"/>
            <a:ext cx="9601200" cy="3581400"/>
          </a:xfrm>
        </p:spPr>
        <p:txBody>
          <a:bodyPr/>
          <a:lstStyle/>
          <a:p>
            <a:r>
              <a:rPr lang="ko-KR" altLang="en-US" b="1" dirty="0"/>
              <a:t>적  </a:t>
            </a:r>
            <a:r>
              <a:rPr lang="en-US" altLang="ko-KR" b="1" dirty="0"/>
              <a:t>: </a:t>
            </a:r>
            <a:r>
              <a:rPr lang="ko-KR" altLang="en-US" b="1" dirty="0"/>
              <a:t>주인공을 방해하며 우주로의 진출을 저지한다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C0E07-33F7-4DD2-897F-F8791BE138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2871216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FB6D2-BECE-4C55-A5C0-59B92E8531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70" y="2971800"/>
            <a:ext cx="2684526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FE38E7-54F9-4248-A64A-7E05FD7A5B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80" y="3204210"/>
            <a:ext cx="2684526" cy="2663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6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03BB4-9CE7-4980-BBD0-DAE04068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44AD3-F818-4BDA-BC4E-CE815F57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</a:t>
            </a:r>
            <a:r>
              <a:rPr lang="en-US" altLang="ko-KR" dirty="0"/>
              <a:t>UI –</a:t>
            </a:r>
            <a:r>
              <a:rPr lang="ko-KR" altLang="en-US" dirty="0"/>
              <a:t> 적 유닛이 파괴될 시 현재의 이미지와는 다른 이미지로 현실감을 부여한다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주인공의 공격 </a:t>
            </a:r>
            <a:r>
              <a:rPr lang="en-US" altLang="ko-KR" dirty="0"/>
              <a:t>UI </a:t>
            </a:r>
            <a:r>
              <a:rPr lang="ko-KR" altLang="en-US" dirty="0"/>
              <a:t>와 적 유닛의 공격 </a:t>
            </a:r>
            <a:r>
              <a:rPr lang="en-US" altLang="ko-KR" dirty="0"/>
              <a:t>UI </a:t>
            </a:r>
            <a:r>
              <a:rPr lang="ko-KR" altLang="en-US" dirty="0"/>
              <a:t>를 다르게 하여 피아 구별을 쉽게 하였다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C495440-CF57-453F-9CBE-8F81B1032A64}"/>
              </a:ext>
            </a:extLst>
          </p:cNvPr>
          <p:cNvSpPr txBox="1">
            <a:spLocks/>
          </p:cNvSpPr>
          <p:nvPr/>
        </p:nvSpPr>
        <p:spPr>
          <a:xfrm>
            <a:off x="1295400" y="412473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웹 페이지 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0A59BC9-F1B8-4F90-9CA4-FE5FA145255A}"/>
              </a:ext>
            </a:extLst>
          </p:cNvPr>
          <p:cNvSpPr txBox="1">
            <a:spLocks/>
          </p:cNvSpPr>
          <p:nvPr/>
        </p:nvSpPr>
        <p:spPr>
          <a:xfrm>
            <a:off x="1219200" y="4884254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JSP </a:t>
            </a:r>
            <a:r>
              <a:rPr lang="ko-KR" altLang="en-US" dirty="0"/>
              <a:t>를 사용하여 </a:t>
            </a:r>
            <a:r>
              <a:rPr lang="en-US" altLang="ko-KR" dirty="0"/>
              <a:t>DB </a:t>
            </a:r>
            <a:r>
              <a:rPr lang="ko-KR" altLang="en-US" dirty="0"/>
              <a:t>와 연동해 데이터를 보존한다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우주와 유사한 </a:t>
            </a:r>
            <a:r>
              <a:rPr lang="en-US" altLang="ko-KR" dirty="0"/>
              <a:t>BACK GROUND </a:t>
            </a:r>
            <a:r>
              <a:rPr lang="ko-KR" altLang="en-US" dirty="0"/>
              <a:t>를 사용하여 게임의 연장선 느낌을 준다</a:t>
            </a:r>
            <a:endParaRPr lang="en-US" altLang="ko-KR" dirty="0"/>
          </a:p>
          <a:p>
            <a:r>
              <a:rPr lang="ko-KR" altLang="en-US" dirty="0"/>
              <a:t>기록별로 랭킹을 나누어 그날의 </a:t>
            </a:r>
            <a:r>
              <a:rPr lang="en-US" altLang="ko-KR" dirty="0"/>
              <a:t>1</a:t>
            </a:r>
            <a:r>
              <a:rPr lang="ko-KR" altLang="en-US" dirty="0"/>
              <a:t>등의 아이디를 강조한다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3493C-ECE5-7643-8E6A-D5E3A48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0DBAE-4E87-5344-A334-C72E477E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무엇을 만들 지</a:t>
            </a:r>
            <a:endParaRPr kumimoji="1" lang="en-US" altLang="ko-KR" dirty="0"/>
          </a:p>
          <a:p>
            <a:r>
              <a:rPr kumimoji="1" lang="ko-KR" altLang="en-US" dirty="0"/>
              <a:t>개발 환경 및 준비</a:t>
            </a:r>
            <a:endParaRPr kumimoji="1" lang="en-US" altLang="ko-KR" dirty="0"/>
          </a:p>
          <a:p>
            <a:r>
              <a:rPr kumimoji="1" lang="ko-KR" altLang="en-US" dirty="0"/>
              <a:t>기능 </a:t>
            </a:r>
            <a:endParaRPr kumimoji="1" lang="en-US" altLang="ko-KR" dirty="0"/>
          </a:p>
          <a:p>
            <a:r>
              <a:rPr kumimoji="1" lang="ko-KR" altLang="en-US" dirty="0"/>
              <a:t>동작 시나리오</a:t>
            </a:r>
            <a:endParaRPr kumimoji="1" lang="en-US" altLang="ko-KR" dirty="0"/>
          </a:p>
          <a:p>
            <a:r>
              <a:rPr kumimoji="1" lang="ko-KR" altLang="en-US" dirty="0"/>
              <a:t>추가 클래스 구성</a:t>
            </a:r>
            <a:endParaRPr kumimoji="1" lang="en-US" altLang="ko-KR" dirty="0"/>
          </a:p>
          <a:p>
            <a:r>
              <a:rPr kumimoji="1" lang="ko-KR" altLang="en-US" dirty="0"/>
              <a:t>배경 스토리 및 캐릭터 </a:t>
            </a:r>
            <a:r>
              <a:rPr kumimoji="1" lang="en-US" altLang="ko-KR" dirty="0"/>
              <a:t>+ </a:t>
            </a:r>
            <a:r>
              <a:rPr kumimoji="1" lang="ko-KR" altLang="en-US" dirty="0"/>
              <a:t>웹 페이지 구성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88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64D98-CE3E-6C4C-8574-EEB2BEEE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무엇을 만들 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A9C30-1755-AE4E-845C-482F7FEA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571625"/>
            <a:ext cx="9601200" cy="3581400"/>
          </a:xfrm>
        </p:spPr>
        <p:txBody>
          <a:bodyPr/>
          <a:lstStyle/>
          <a:p>
            <a:r>
              <a:rPr kumimoji="1" lang="ko-KR" altLang="en-US" b="1" dirty="0"/>
              <a:t>모티브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1945</a:t>
            </a:r>
            <a:r>
              <a:rPr kumimoji="1" lang="ko-KR" altLang="en-US" dirty="0"/>
              <a:t> </a:t>
            </a:r>
            <a:r>
              <a:rPr kumimoji="1" lang="en-US" altLang="ko-KR" dirty="0"/>
              <a:t>Strikers</a:t>
            </a:r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적을 물리치며 우주로 나아가는 방식의 게임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581903-9FA7-F24D-ABFA-759039BA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1685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3" descr="https://cafeptthumb-phinf.pstatic.net/20160817_191/je91wfbzfk_1471408664450OCdyb_JPEG/1945_2.JPG?type=w740">
            <a:extLst>
              <a:ext uri="{FF2B5EF4-FFF2-40B4-BE49-F238E27FC236}">
                <a16:creationId xmlns:a16="http://schemas.microsoft.com/office/drawing/2014/main" id="{707D31E8-4D29-0845-A277-F3FB9633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7" y="1571625"/>
            <a:ext cx="45593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2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E6D60-C451-F54C-8CE9-871ADC5C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 환경 및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CF6AF0-F108-7D43-9C31-0391048B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개발 툴 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    </a:t>
            </a:r>
            <a:r>
              <a:rPr kumimoji="1" lang="en-US" altLang="ko-KR" dirty="0"/>
              <a:t>Visual Studio(C++) : </a:t>
            </a:r>
            <a:r>
              <a:rPr kumimoji="1" lang="ko-KR" altLang="en-US" dirty="0"/>
              <a:t>윈도우 상에서 게임 프레임 및 게임 구현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Android Studio(Java) :</a:t>
            </a:r>
            <a:r>
              <a:rPr kumimoji="1" lang="ko-KR" altLang="en-US" dirty="0"/>
              <a:t> 게임 상에서 움직일 유닛의 조종 컨트롤러 구현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 err="1"/>
              <a:t>Eclise</a:t>
            </a:r>
            <a:r>
              <a:rPr kumimoji="1" lang="en-US" altLang="ko-KR" dirty="0"/>
              <a:t>(Java)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안드로이드와 게임상의 통신을 위한 서버 구현</a:t>
            </a:r>
            <a:endParaRPr kumimoji="1" lang="en-US" altLang="ko-KR" dirty="0"/>
          </a:p>
          <a:p>
            <a:r>
              <a:rPr kumimoji="1" lang="ko-KR" altLang="en-US" b="1" dirty="0"/>
              <a:t>준비물</a:t>
            </a:r>
            <a:endParaRPr kumimoji="1" lang="en-US" altLang="ko-KR" b="1" dirty="0"/>
          </a:p>
          <a:p>
            <a:pPr>
              <a:buFontTx/>
              <a:buChar char="-"/>
            </a:pPr>
            <a:r>
              <a:rPr kumimoji="1" lang="en-US" altLang="ko-KR" dirty="0"/>
              <a:t>API : </a:t>
            </a:r>
            <a:r>
              <a:rPr kumimoji="1" lang="ko-KR" altLang="en-US" dirty="0"/>
              <a:t>내부 및 외부 </a:t>
            </a:r>
            <a:r>
              <a:rPr kumimoji="1" lang="en-US" altLang="ko-KR" dirty="0"/>
              <a:t>API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응용 프로그래밍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Direct X : </a:t>
            </a:r>
            <a:r>
              <a:rPr kumimoji="1" lang="ko-KR" altLang="en-US" dirty="0"/>
              <a:t>게임 구현을 위한 외부 소스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Image : </a:t>
            </a:r>
            <a:r>
              <a:rPr kumimoji="1" lang="ko-KR" altLang="en-US" dirty="0"/>
              <a:t>게임 표현에 사용할 이미지 소스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806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EAAC-FB5B-2544-8E4D-6995641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F2BA0-AE9A-D447-B35C-96045D97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00312"/>
            <a:ext cx="9601200" cy="3581400"/>
          </a:xfrm>
        </p:spPr>
        <p:txBody>
          <a:bodyPr>
            <a:normAutofit/>
          </a:bodyPr>
          <a:lstStyle/>
          <a:p>
            <a:r>
              <a:rPr kumimoji="1" lang="ko-KR" altLang="en-US" b="1" dirty="0"/>
              <a:t>종합 기능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   </a:t>
            </a:r>
            <a:r>
              <a:rPr lang="ko-KR" altLang="ko-KR" cap="all" dirty="0"/>
              <a:t>모바일 디바이스를 좌로 기울일 시 유닛 좌측 이동</a:t>
            </a:r>
          </a:p>
          <a:p>
            <a:pPr marL="0" indent="0">
              <a:buNone/>
            </a:pPr>
            <a:r>
              <a:rPr lang="en-US" altLang="ko-KR" cap="all" dirty="0"/>
              <a:t>-</a:t>
            </a:r>
            <a:r>
              <a:rPr lang="ko-KR" altLang="en-US" cap="all" dirty="0"/>
              <a:t>    </a:t>
            </a:r>
            <a:r>
              <a:rPr lang="ko-KR" altLang="ko-KR" cap="all" dirty="0"/>
              <a:t>모바일 디바이스를 우로 기울일 시 유닛 우측 이동</a:t>
            </a:r>
          </a:p>
          <a:p>
            <a:pPr marL="0" indent="0">
              <a:buNone/>
            </a:pPr>
            <a:r>
              <a:rPr lang="en-US" altLang="ko-KR" cap="all" dirty="0"/>
              <a:t>-</a:t>
            </a:r>
            <a:r>
              <a:rPr lang="ko-KR" altLang="en-US" cap="all" dirty="0"/>
              <a:t>    </a:t>
            </a:r>
            <a:r>
              <a:rPr lang="ko-KR" altLang="ko-KR" cap="all" dirty="0"/>
              <a:t>모바일 디바이스를 위로 기울일 시 유닛 위쪽 이동</a:t>
            </a:r>
          </a:p>
          <a:p>
            <a:pPr marL="0" indent="0">
              <a:buNone/>
            </a:pPr>
            <a:r>
              <a:rPr lang="en-US" altLang="ko-KR" cap="all" dirty="0"/>
              <a:t>-</a:t>
            </a:r>
            <a:r>
              <a:rPr lang="ko-KR" altLang="en-US" cap="all" dirty="0"/>
              <a:t>    </a:t>
            </a:r>
            <a:r>
              <a:rPr lang="ko-KR" altLang="ko-KR" cap="all" dirty="0"/>
              <a:t>모바일 디바이스를 하로 기울일 시 유닛 아래쪽 이동 </a:t>
            </a:r>
          </a:p>
          <a:p>
            <a:pPr marL="0" indent="0">
              <a:buNone/>
            </a:pPr>
            <a:r>
              <a:rPr lang="en-US" altLang="ko-KR" cap="all" dirty="0"/>
              <a:t>-</a:t>
            </a:r>
            <a:r>
              <a:rPr lang="ko-KR" altLang="en-US" cap="all" dirty="0"/>
              <a:t>   </a:t>
            </a:r>
            <a:r>
              <a:rPr lang="en-US" altLang="ko-KR" cap="all" dirty="0"/>
              <a:t>1</a:t>
            </a:r>
            <a:r>
              <a:rPr lang="ko-KR" altLang="ko-KR" cap="all" dirty="0"/>
              <a:t>명 또는 </a:t>
            </a:r>
            <a:r>
              <a:rPr lang="en-US" altLang="ko-KR" cap="all" dirty="0"/>
              <a:t>2</a:t>
            </a:r>
            <a:r>
              <a:rPr lang="ko-KR" altLang="ko-KR" cap="all" dirty="0"/>
              <a:t>명의 플레이어가 게임을 할 수 있다</a:t>
            </a:r>
            <a:r>
              <a:rPr lang="en-US" altLang="ko-KR" cap="all" dirty="0"/>
              <a:t>. </a:t>
            </a:r>
            <a:endParaRPr lang="ko-KR" altLang="ko-KR" cap="all" dirty="0"/>
          </a:p>
          <a:p>
            <a:pPr marL="0" indent="0">
              <a:buNone/>
            </a:pPr>
            <a:r>
              <a:rPr lang="en-US" altLang="ko-KR" cap="all" dirty="0"/>
              <a:t>-</a:t>
            </a:r>
            <a:r>
              <a:rPr lang="ko-KR" altLang="en-US" cap="all" dirty="0"/>
              <a:t>   </a:t>
            </a:r>
            <a:r>
              <a:rPr lang="ko-KR" altLang="ko-KR" cap="all" dirty="0"/>
              <a:t>최고</a:t>
            </a:r>
            <a:r>
              <a:rPr lang="ko-KR" altLang="en-US" cap="all" dirty="0"/>
              <a:t> </a:t>
            </a:r>
            <a:r>
              <a:rPr lang="ko-KR" altLang="ko-KR" cap="all" dirty="0"/>
              <a:t>기록 갱신 시 웹 페이지에 기록 후 공유 가능</a:t>
            </a:r>
            <a:endParaRPr lang="en-US" altLang="ko-KR" cap="all" dirty="0"/>
          </a:p>
          <a:p>
            <a:pPr>
              <a:buFontTx/>
              <a:buChar char="-"/>
            </a:pP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22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08E3E-780B-D943-B8FF-A88B5BCF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1462"/>
            <a:ext cx="9601200" cy="685801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동작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1EDF0-8C5E-7E4E-AD0D-C3261F2A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57288"/>
            <a:ext cx="9601200" cy="5700712"/>
          </a:xfrm>
        </p:spPr>
        <p:txBody>
          <a:bodyPr>
            <a:normAutofit fontScale="92500" lnSpcReduction="10000"/>
          </a:bodyPr>
          <a:lstStyle/>
          <a:p>
            <a:r>
              <a:rPr lang="ko-KR" altLang="ko-KR" b="1" cap="all" dirty="0"/>
              <a:t>메인 화면 </a:t>
            </a:r>
            <a:r>
              <a:rPr lang="en-US" altLang="ko-KR" cap="all" dirty="0"/>
              <a:t>- </a:t>
            </a:r>
            <a:r>
              <a:rPr lang="ko-KR" altLang="ko-KR" cap="all" dirty="0"/>
              <a:t>시작</a:t>
            </a:r>
            <a:r>
              <a:rPr lang="en-US" altLang="ko-KR" cap="all" dirty="0"/>
              <a:t>, </a:t>
            </a:r>
            <a:r>
              <a:rPr lang="ko-KR" altLang="ko-KR" cap="all" dirty="0"/>
              <a:t>기록 보기</a:t>
            </a:r>
            <a:r>
              <a:rPr lang="en-US" altLang="ko-KR" cap="all" dirty="0"/>
              <a:t>, </a:t>
            </a:r>
            <a:r>
              <a:rPr lang="ko-KR" altLang="ko-KR" cap="all" dirty="0"/>
              <a:t>설정</a:t>
            </a:r>
            <a:r>
              <a:rPr lang="en-US" altLang="ko-KR" cap="all" dirty="0"/>
              <a:t>, </a:t>
            </a:r>
            <a:r>
              <a:rPr lang="ko-KR" altLang="ko-KR" cap="all" dirty="0"/>
              <a:t>나가기 버튼으로 구성</a:t>
            </a:r>
            <a:r>
              <a:rPr lang="en-US" altLang="ko-KR" cap="all" dirty="0"/>
              <a:t>, </a:t>
            </a:r>
            <a:endParaRPr lang="ko-KR" altLang="ko-KR" cap="all" dirty="0"/>
          </a:p>
          <a:p>
            <a:r>
              <a:rPr lang="ko-KR" altLang="ko-KR" cap="all" dirty="0"/>
              <a:t>시작 버튼 </a:t>
            </a:r>
            <a:r>
              <a:rPr lang="en-US" altLang="ko-KR" cap="all" dirty="0"/>
              <a:t>: </a:t>
            </a:r>
            <a:r>
              <a:rPr lang="ko-KR" altLang="ko-KR" cap="all" dirty="0"/>
              <a:t>게임 시작</a:t>
            </a:r>
          </a:p>
          <a:p>
            <a:r>
              <a:rPr lang="ko-KR" altLang="ko-KR" cap="all" dirty="0"/>
              <a:t>기록 보기 버튼 </a:t>
            </a:r>
            <a:r>
              <a:rPr lang="en-US" altLang="ko-KR" cap="all" dirty="0"/>
              <a:t>: web </a:t>
            </a:r>
            <a:r>
              <a:rPr lang="ko-KR" altLang="ko-KR" cap="all" dirty="0"/>
              <a:t>페이지로 이동 후 기록 열람</a:t>
            </a:r>
          </a:p>
          <a:p>
            <a:r>
              <a:rPr lang="ko-KR" altLang="ko-KR" cap="all" dirty="0"/>
              <a:t>설정 버튼 </a:t>
            </a:r>
            <a:r>
              <a:rPr lang="en-US" altLang="ko-KR" cap="all" dirty="0"/>
              <a:t>: </a:t>
            </a:r>
            <a:r>
              <a:rPr lang="ko-KR" altLang="ko-KR" cap="all" dirty="0"/>
              <a:t>효과음 및 </a:t>
            </a:r>
            <a:r>
              <a:rPr lang="ko-KR" altLang="ko-KR" cap="all" dirty="0" err="1"/>
              <a:t>배경음</a:t>
            </a:r>
            <a:r>
              <a:rPr lang="ko-KR" altLang="ko-KR" cap="all" dirty="0"/>
              <a:t> </a:t>
            </a:r>
            <a:r>
              <a:rPr lang="en-US" altLang="ko-KR" cap="all" dirty="0"/>
              <a:t>on/off </a:t>
            </a:r>
            <a:r>
              <a:rPr lang="ko-KR" altLang="ko-KR" cap="all" dirty="0"/>
              <a:t>가능</a:t>
            </a:r>
          </a:p>
          <a:p>
            <a:r>
              <a:rPr lang="ko-KR" altLang="ko-KR" cap="all" dirty="0"/>
              <a:t>나가기 버튼 </a:t>
            </a:r>
            <a:r>
              <a:rPr lang="en-US" altLang="ko-KR" cap="all" dirty="0"/>
              <a:t>: </a:t>
            </a:r>
            <a:r>
              <a:rPr lang="ko-KR" altLang="ko-KR" cap="all" dirty="0"/>
              <a:t>게임 종료</a:t>
            </a:r>
          </a:p>
          <a:p>
            <a:endParaRPr lang="ko-KR" altLang="ko-KR" cap="all" dirty="0"/>
          </a:p>
          <a:p>
            <a:r>
              <a:rPr lang="ko-KR" altLang="ko-KR" b="1" cap="all" dirty="0"/>
              <a:t>인 게임 </a:t>
            </a:r>
            <a:r>
              <a:rPr lang="en-US" altLang="ko-KR" cap="all" dirty="0"/>
              <a:t>- </a:t>
            </a:r>
            <a:r>
              <a:rPr lang="ko-KR" altLang="ko-KR" cap="all" dirty="0"/>
              <a:t>화면을 세로로 </a:t>
            </a:r>
            <a:r>
              <a:rPr lang="en-US" altLang="ko-KR" cap="all" dirty="0"/>
              <a:t>2:5:2 </a:t>
            </a:r>
            <a:r>
              <a:rPr lang="ko-KR" altLang="ko-KR" cap="all" dirty="0"/>
              <a:t>로 분할</a:t>
            </a:r>
          </a:p>
          <a:p>
            <a:r>
              <a:rPr lang="ko-KR" altLang="ko-KR" cap="all" dirty="0"/>
              <a:t>좌측 </a:t>
            </a:r>
            <a:r>
              <a:rPr lang="en-US" altLang="ko-KR" cap="all" dirty="0"/>
              <a:t>: </a:t>
            </a:r>
            <a:r>
              <a:rPr lang="ko-KR" altLang="ko-KR" cap="all" dirty="0"/>
              <a:t>스테이지 수</a:t>
            </a:r>
            <a:r>
              <a:rPr lang="en-US" altLang="ko-KR" cap="all" dirty="0"/>
              <a:t>, </a:t>
            </a:r>
            <a:r>
              <a:rPr lang="ko-KR" altLang="ko-KR" cap="all" dirty="0"/>
              <a:t>현재 점수</a:t>
            </a:r>
            <a:r>
              <a:rPr lang="en-US" altLang="ko-KR" cap="all" dirty="0"/>
              <a:t>, </a:t>
            </a:r>
            <a:r>
              <a:rPr lang="ko-KR" altLang="ko-KR" cap="all" dirty="0"/>
              <a:t>남은 목숨</a:t>
            </a:r>
            <a:r>
              <a:rPr lang="en-US" altLang="ko-KR" cap="all" dirty="0"/>
              <a:t>, </a:t>
            </a:r>
            <a:r>
              <a:rPr lang="ko-KR" altLang="ko-KR" cap="all" dirty="0"/>
              <a:t>스킬</a:t>
            </a:r>
            <a:r>
              <a:rPr lang="en-US" altLang="ko-KR" cap="all" dirty="0"/>
              <a:t>1, </a:t>
            </a:r>
            <a:r>
              <a:rPr lang="ko-KR" altLang="ko-KR" cap="all" dirty="0"/>
              <a:t>스킬 </a:t>
            </a:r>
            <a:r>
              <a:rPr lang="en-US" altLang="ko-KR" cap="all" dirty="0"/>
              <a:t>2 </a:t>
            </a:r>
            <a:r>
              <a:rPr lang="ko-KR" altLang="ko-KR" cap="all" dirty="0"/>
              <a:t>표기</a:t>
            </a:r>
          </a:p>
          <a:p>
            <a:r>
              <a:rPr lang="en-US" altLang="ko-KR" cap="all" dirty="0"/>
              <a:t> </a:t>
            </a:r>
            <a:r>
              <a:rPr lang="ko-KR" altLang="ko-KR" cap="all" dirty="0"/>
              <a:t>우측 </a:t>
            </a:r>
            <a:r>
              <a:rPr lang="en-US" altLang="ko-KR" cap="all" dirty="0"/>
              <a:t>: </a:t>
            </a:r>
            <a:r>
              <a:rPr lang="ko-KR" altLang="ko-KR" cap="all" dirty="0"/>
              <a:t>최고 기록</a:t>
            </a:r>
            <a:r>
              <a:rPr lang="en-US" altLang="ko-KR" cap="all" dirty="0"/>
              <a:t>, </a:t>
            </a:r>
            <a:r>
              <a:rPr lang="ko-KR" altLang="ko-KR" cap="all" dirty="0"/>
              <a:t>현재 기록</a:t>
            </a:r>
            <a:r>
              <a:rPr lang="en-US" altLang="ko-KR" cap="all" dirty="0"/>
              <a:t>, </a:t>
            </a:r>
            <a:r>
              <a:rPr lang="ko-KR" altLang="ko-KR" cap="all" dirty="0"/>
              <a:t>일시정지</a:t>
            </a:r>
            <a:r>
              <a:rPr lang="en-US" altLang="ko-KR" cap="all" dirty="0"/>
              <a:t>, </a:t>
            </a:r>
            <a:r>
              <a:rPr lang="ko-KR" altLang="ko-KR" cap="all" dirty="0"/>
              <a:t>나가기</a:t>
            </a:r>
          </a:p>
          <a:p>
            <a:endParaRPr lang="ko-KR" altLang="ko-KR" cap="all" dirty="0"/>
          </a:p>
          <a:p>
            <a:r>
              <a:rPr lang="ko-KR" altLang="ko-KR" b="1" cap="all" dirty="0"/>
              <a:t>사망 화면 </a:t>
            </a:r>
            <a:r>
              <a:rPr lang="en-US" altLang="ko-KR" cap="all" dirty="0"/>
              <a:t>– Game over </a:t>
            </a:r>
            <a:r>
              <a:rPr lang="ko-KR" altLang="ko-KR" cap="all" dirty="0"/>
              <a:t>표시</a:t>
            </a:r>
          </a:p>
          <a:p>
            <a:r>
              <a:rPr lang="ko-KR" altLang="ko-KR" cap="all" dirty="0"/>
              <a:t>다시 하기 </a:t>
            </a:r>
            <a:r>
              <a:rPr lang="en-US" altLang="ko-KR" cap="all" dirty="0"/>
              <a:t>: </a:t>
            </a:r>
            <a:r>
              <a:rPr lang="ko-KR" altLang="ko-KR" cap="all" dirty="0"/>
              <a:t>기록 저장 후 게임 다시 시작</a:t>
            </a:r>
          </a:p>
          <a:p>
            <a:r>
              <a:rPr lang="ko-KR" altLang="ko-KR" cap="all" dirty="0"/>
              <a:t>저장 하기 </a:t>
            </a:r>
            <a:r>
              <a:rPr lang="en-US" altLang="ko-KR" cap="all" dirty="0"/>
              <a:t>: </a:t>
            </a:r>
            <a:r>
              <a:rPr lang="ko-KR" altLang="ko-KR" cap="all" dirty="0"/>
              <a:t>현재 기록을 </a:t>
            </a:r>
            <a:r>
              <a:rPr lang="en-US" altLang="ko-KR" cap="all" dirty="0"/>
              <a:t>web </a:t>
            </a:r>
            <a:r>
              <a:rPr lang="ko-KR" altLang="ko-KR" cap="all" dirty="0"/>
              <a:t>페이지에 등재</a:t>
            </a:r>
          </a:p>
          <a:p>
            <a:r>
              <a:rPr lang="ko-KR" altLang="ko-KR" cap="all" dirty="0"/>
              <a:t>메인 메뉴 </a:t>
            </a:r>
            <a:r>
              <a:rPr lang="en-US" altLang="ko-KR" cap="all" dirty="0"/>
              <a:t>: </a:t>
            </a:r>
            <a:r>
              <a:rPr lang="ko-KR" altLang="ko-KR" cap="all" dirty="0"/>
              <a:t>메인 창으로 돌아가기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5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D0639-DEF8-FC40-B88F-199A1F08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* 클래스 구성도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DEA403-F6DD-3545-8806-CB95A71B4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776" y="1428750"/>
            <a:ext cx="5008637" cy="5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D313C-716E-424F-916C-1826EBE5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스토리 및 캐릭터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C422E-5EAB-4585-9E5A-7A2EA25B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배경 스토리 </a:t>
            </a:r>
            <a:r>
              <a:rPr lang="en-US" altLang="ko-KR" dirty="0"/>
              <a:t>– </a:t>
            </a:r>
            <a:r>
              <a:rPr lang="ko-KR" altLang="en-US" dirty="0"/>
              <a:t>외계 침공을 당한 지구에서 자유를 찾기 위해 적을 물리치며 우주로 나아간다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맵 구성 </a:t>
            </a:r>
            <a:r>
              <a:rPr lang="en-US" altLang="ko-KR" dirty="0"/>
              <a:t>– </a:t>
            </a:r>
            <a:r>
              <a:rPr lang="ko-KR" altLang="en-US" dirty="0"/>
              <a:t>지상 </a:t>
            </a:r>
            <a:r>
              <a:rPr lang="en-US" altLang="ko-KR" dirty="0"/>
              <a:t>– </a:t>
            </a:r>
            <a:r>
              <a:rPr lang="ko-KR" altLang="en-US" dirty="0"/>
              <a:t>하늘 </a:t>
            </a:r>
            <a:r>
              <a:rPr lang="en-US" altLang="ko-KR" dirty="0"/>
              <a:t>– </a:t>
            </a:r>
            <a:r>
              <a:rPr lang="ko-KR" altLang="en-US" dirty="0"/>
              <a:t>우주로 나아가며 각 스테이지마다 배경의 이미지가 달라진다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356AF-0961-40CD-8CC5-16A2B69123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49" y="3647757"/>
            <a:ext cx="2760155" cy="32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F7314F-3E28-435E-BFA0-52250D6475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04" y="3647757"/>
            <a:ext cx="3030094" cy="321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DA3DD-15F7-440D-BD22-F944E736175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98" y="3647757"/>
            <a:ext cx="3041902" cy="321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08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E1B2-3FC6-423B-9CE1-CB5E94B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E92E7-15B5-44E6-8864-D721BCBBB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주인공 </a:t>
            </a:r>
            <a:r>
              <a:rPr lang="en-US" altLang="ko-KR" b="1" dirty="0"/>
              <a:t>:  				</a:t>
            </a:r>
            <a:r>
              <a:rPr lang="ko-KR" altLang="en-US" b="1" dirty="0"/>
              <a:t>소형 전투기를  운용하여 외적을 격파한다</a:t>
            </a:r>
            <a:r>
              <a:rPr lang="en-US" altLang="ko-KR" b="1" dirty="0"/>
              <a:t>.,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C4514-65BE-4D60-AE67-4F91C72BE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94" y="2459736"/>
            <a:ext cx="4071938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342538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20</TotalTime>
  <Words>396</Words>
  <Application>Microsoft Office PowerPoint</Application>
  <PresentationFormat>와이드스크린</PresentationFormat>
  <Paragraphs>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돋움</vt:lpstr>
      <vt:lpstr>Franklin Gothic Book</vt:lpstr>
      <vt:lpstr>자르기</vt:lpstr>
      <vt:lpstr>Guardians  of the earth</vt:lpstr>
      <vt:lpstr>목차</vt:lpstr>
      <vt:lpstr>무엇을 만들 지</vt:lpstr>
      <vt:lpstr>개발 환경 및 준비</vt:lpstr>
      <vt:lpstr>기능</vt:lpstr>
      <vt:lpstr>동작 시나리오</vt:lpstr>
      <vt:lpstr>* 클래스 구성도 </vt:lpstr>
      <vt:lpstr>배경 스토리 및 캐릭터 </vt:lpstr>
      <vt:lpstr>캐릭터 구성</vt:lpstr>
      <vt:lpstr>캐릭터 구성</vt:lpstr>
      <vt:lpstr>캐릭터 구성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Guardians  of the earth</dc:title>
  <dc:creator>신성용</dc:creator>
  <cp:lastModifiedBy>Shin</cp:lastModifiedBy>
  <cp:revision>6</cp:revision>
  <dcterms:created xsi:type="dcterms:W3CDTF">2018-07-03T06:00:34Z</dcterms:created>
  <dcterms:modified xsi:type="dcterms:W3CDTF">2018-07-04T06:47:03Z</dcterms:modified>
</cp:coreProperties>
</file>